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27"/>
  </p:notesMasterIdLst>
  <p:handoutMasterIdLst>
    <p:handoutMasterId r:id="rId28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6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1" autoAdjust="0"/>
    <p:restoredTop sz="73376" autoAdjust="0"/>
  </p:normalViewPr>
  <p:slideViewPr>
    <p:cSldViewPr snapToGrid="0">
      <p:cViewPr varScale="1">
        <p:scale>
          <a:sx n="57" d="100"/>
          <a:sy n="57" d="100"/>
        </p:scale>
        <p:origin x="-128" y="-115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10/6/15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10/6/15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section's goal is to have you bootstrap another node, this time a web server, and add it to the proxy members.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that you have the third node. It is time to add that node to the member's list for the proxy server.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Instructor</a:t>
            </a:r>
            <a:r>
              <a:rPr lang="en-US" baseline="0" dirty="0" smtClean="0"/>
              <a:t> Note: Allow 15 minutes to complete this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08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you use 'knife node show' to display the 'cloud' attribute for </a:t>
            </a:r>
            <a:r>
              <a:rPr lang="en-US" baseline="0" dirty="0" smtClean="0"/>
              <a:t>node3, </a:t>
            </a:r>
            <a:r>
              <a:rPr lang="en-US" baseline="0" dirty="0" smtClean="0"/>
              <a:t>you will see the local, private, and public connection information.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Capture and write down the public hostname and the public ipv4 address of </a:t>
            </a:r>
            <a:r>
              <a:rPr lang="en-US" baseline="0" dirty="0" smtClean="0"/>
              <a:t>node3. </a:t>
            </a:r>
            <a:r>
              <a:rPr lang="en-US" baseline="0" dirty="0" smtClean="0"/>
              <a:t>You will need this in the recipe you are going to write.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9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second web server (node3) to the Proxy server's members list. You may need to run 'knife node show node3 -a cloud' to get the hostname and ipaddress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59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Update the version number in </a:t>
            </a:r>
            <a:r>
              <a:rPr lang="en-US" dirty="0" err="1" smtClean="0"/>
              <a:t>myhaproxy</a:t>
            </a:r>
            <a:r>
              <a:rPr lang="en-US" baseline="0" dirty="0" smtClean="0"/>
              <a:t> cookbook's metadata.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3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</a:t>
            </a:r>
            <a:r>
              <a:rPr lang="en-US" baseline="0" dirty="0" smtClean="0"/>
              <a:t> into the '</a:t>
            </a:r>
            <a:r>
              <a:rPr lang="en-US" dirty="0" err="1" smtClean="0"/>
              <a:t>myhaproxy</a:t>
            </a:r>
            <a:r>
              <a:rPr lang="en-US" baseline="0" dirty="0" smtClean="0"/>
              <a:t>' cookbook directory </a:t>
            </a:r>
            <a:r>
              <a:rPr lang="en-US" dirty="0" smtClean="0"/>
              <a:t>and </a:t>
            </a:r>
            <a:r>
              <a:rPr lang="en-US" dirty="0" smtClean="0"/>
              <a:t>then run 'berks install' to install </a:t>
            </a:r>
            <a:r>
              <a:rPr lang="en-US" dirty="0" smtClean="0"/>
              <a:t>any</a:t>
            </a:r>
            <a:r>
              <a:rPr lang="en-US" baseline="0" dirty="0" smtClean="0"/>
              <a:t> dependencies for the '</a:t>
            </a:r>
            <a:r>
              <a:rPr lang="en-US" dirty="0" err="1" smtClean="0"/>
              <a:t>myhaproxy</a:t>
            </a:r>
            <a:r>
              <a:rPr lang="en-US" dirty="0" smtClean="0"/>
              <a:t>' </a:t>
            </a:r>
            <a:r>
              <a:rPr lang="en-US" dirty="0" smtClean="0"/>
              <a:t>cookbook</a:t>
            </a:r>
            <a:r>
              <a:rPr lang="en-US" dirty="0" smtClean="0"/>
              <a:t>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 Note: Any time you change the version number of a cookbook Berkshelf</a:t>
            </a:r>
            <a:r>
              <a:rPr lang="en-US" baseline="0" dirty="0" smtClean="0"/>
              <a:t> requires you re-evaluate the dependencies even if they dependencies have not changed.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83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'berks upload' to upload </a:t>
            </a:r>
            <a:r>
              <a:rPr lang="en-US" smtClean="0"/>
              <a:t>the </a:t>
            </a:r>
            <a:r>
              <a:rPr lang="en-US" smtClean="0"/>
              <a:t>myhaproxy </a:t>
            </a:r>
            <a:r>
              <a:rPr lang="en-US" dirty="0" smtClean="0"/>
              <a:t>cookbook to Chef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70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Converge the cookbook </a:t>
            </a:r>
            <a:r>
              <a:rPr lang="en-US" dirty="0" smtClean="0"/>
              <a:t>by logging into that node and running '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smtClean="0"/>
              <a:t>chef-client' or remotely administer the node with the 'knife ssh' command</a:t>
            </a:r>
            <a:r>
              <a:rPr lang="en-US" baseline="0" dirty="0" smtClean="0"/>
              <a:t> as shown here</a:t>
            </a:r>
            <a:r>
              <a:rPr lang="en-US" baseline="0" dirty="0" smtClean="0"/>
              <a:t>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Within the output you should see the haproxy configuration file will update with a new entry that contains the information of the </a:t>
            </a:r>
            <a:r>
              <a:rPr lang="en-US" baseline="0" smtClean="0"/>
              <a:t>second member (node3).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73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a web browser to the URL of your Proxy server and</a:t>
            </a:r>
            <a:r>
              <a:rPr lang="en-US" baseline="0" dirty="0" smtClean="0"/>
              <a:t> </a:t>
            </a:r>
            <a:r>
              <a:rPr lang="en-US" dirty="0" smtClean="0"/>
              <a:t>then click Refresh a few times. You should see each of your web server's HTML page</a:t>
            </a:r>
            <a:r>
              <a:rPr lang="en-US" baseline="0" dirty="0" smtClean="0"/>
              <a:t> as the Proxy server switches between each web server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not a very scientific way of seeing that the proxy server is balancing requests between these two web nodes.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29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61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these questions. </a:t>
            </a:r>
          </a:p>
          <a:p>
            <a:endParaRPr lang="en-US" baseline="0" dirty="0" smtClean="0"/>
          </a:p>
          <a:p>
            <a:r>
              <a:rPr lang="en-US" dirty="0" smtClean="0"/>
              <a:t>With your answers, turn to another person and alternate asking each other asking these questions and sharing your answers.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3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this module you will learn how to bootstrap, update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run list, and run chef-client on a node. You will also learn how to update a default attribute within a recipe, version and upload a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87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completing this module, you will have configured three nodes:</a:t>
            </a:r>
          </a:p>
          <a:p>
            <a:endParaRPr lang="en-US" dirty="0" smtClean="0"/>
          </a:p>
          <a:p>
            <a:pPr marL="171450" marR="0" indent="-17145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Node 1:</a:t>
            </a:r>
            <a:r>
              <a:rPr lang="en-US" baseline="0" dirty="0" smtClean="0"/>
              <a:t> </a:t>
            </a:r>
            <a:r>
              <a:rPr lang="en-US" dirty="0" smtClean="0"/>
              <a:t>A</a:t>
            </a:r>
            <a:r>
              <a:rPr lang="en-US" baseline="0" dirty="0" smtClean="0"/>
              <a:t> web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Node </a:t>
            </a:r>
            <a:r>
              <a:rPr lang="en-US" dirty="0" smtClean="0"/>
              <a:t>2:</a:t>
            </a:r>
            <a:r>
              <a:rPr lang="en-US" baseline="0" dirty="0" smtClean="0"/>
              <a:t> </a:t>
            </a:r>
            <a:r>
              <a:rPr lang="en-US" dirty="0" smtClean="0"/>
              <a:t>The proxy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Node </a:t>
            </a:r>
            <a:r>
              <a:rPr lang="en-US" baseline="0" dirty="0" smtClean="0"/>
              <a:t>3: Another web server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6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its time to create a third node. The third node will be the second web server node.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provide you with a new node for the following exercise.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</a:t>
            </a:r>
            <a:r>
              <a:rPr lang="en-US" baseline="0" dirty="0" smtClean="0"/>
              <a:t> Note: Allow 10 minutes to complete this exercise</a:t>
            </a: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7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Bootstrap the</a:t>
            </a:r>
            <a:r>
              <a:rPr lang="en-US" baseline="0" dirty="0" smtClean="0"/>
              <a:t> new</a:t>
            </a:r>
            <a:r>
              <a:rPr lang="en-US" dirty="0" smtClean="0"/>
              <a:t> node and name it node3.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2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you bootstrapped the node.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72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the run list for this node by running the apache cookbook's default recipe.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88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Apply that run list by logging into that node and running sudo chef-client or remotely administer the node with the 'knife ssh' command</a:t>
            </a:r>
            <a:r>
              <a:rPr lang="en-US" baseline="0" dirty="0" smtClean="0"/>
              <a:t> as shown here.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29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the node serves up the default html page that contains the node's internal IP</a:t>
            </a:r>
            <a:r>
              <a:rPr lang="en-US" baseline="0" dirty="0" smtClean="0"/>
              <a:t> </a:t>
            </a:r>
            <a:r>
              <a:rPr lang="en-US" dirty="0" smtClean="0"/>
              <a:t>address and hostname.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0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0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3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270933"/>
            <a:ext cx="14935200" cy="8275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6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8"/>
            <a:ext cx="14423693" cy="60513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032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3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1712" y="482873"/>
            <a:ext cx="2099769" cy="209976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5" r:id="rId13"/>
    <p:sldLayoutId id="2147483801" r:id="rId14"/>
    <p:sldLayoutId id="2147483802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Managing Multiple Nodes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Create another web server and </a:t>
            </a:r>
            <a:r>
              <a:rPr lang="en-US" dirty="0"/>
              <a:t>add it </a:t>
            </a:r>
            <a:r>
              <a:rPr lang="en-US" dirty="0" smtClean="0"/>
              <a:t>as a proxy member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197575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Update the Proxy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03744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Login to that system and run chef</a:t>
            </a:r>
            <a:r>
              <a:rPr lang="en-US" dirty="0"/>
              <a:t>-</a:t>
            </a:r>
            <a:r>
              <a:rPr lang="en-US" dirty="0" smtClean="0"/>
              <a:t>client</a:t>
            </a:r>
            <a:endParaRPr lang="en-US" dirty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proxy server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4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node1:</a:t>
            </a:r>
          </a:p>
          <a:p>
            <a:r>
              <a:rPr lang="en-US" dirty="0"/>
              <a:t>  cloud:</a:t>
            </a:r>
          </a:p>
          <a:p>
            <a:r>
              <a:rPr lang="en-US" dirty="0"/>
              <a:t>    local_hostname:  ip-172-31-8-</a:t>
            </a:r>
            <a:r>
              <a:rPr lang="en-US" dirty="0" smtClean="0"/>
              <a:t>64.</a:t>
            </a:r>
            <a:r>
              <a:rPr lang="en-US" dirty="0"/>
              <a:t>ec2.internal</a:t>
            </a:r>
          </a:p>
          <a:p>
            <a:r>
              <a:rPr lang="en-US" dirty="0"/>
              <a:t>    local_ipv4:      </a:t>
            </a:r>
            <a:r>
              <a:rPr lang="en-US" dirty="0" smtClean="0"/>
              <a:t>172.31.8.64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private_ips</a:t>
            </a:r>
            <a:r>
              <a:rPr lang="en-US" dirty="0"/>
              <a:t>:     </a:t>
            </a:r>
            <a:r>
              <a:rPr lang="en-US" dirty="0" smtClean="0"/>
              <a:t>172.31.8.64</a:t>
            </a:r>
            <a:endParaRPr lang="en-US" dirty="0"/>
          </a:p>
          <a:p>
            <a:r>
              <a:rPr lang="en-US" dirty="0"/>
              <a:t>    provider:        ec2</a:t>
            </a:r>
          </a:p>
          <a:p>
            <a:r>
              <a:rPr lang="en-US" dirty="0"/>
              <a:t>    </a:t>
            </a:r>
            <a:r>
              <a:rPr lang="en-US" dirty="0" err="1"/>
              <a:t>public_hostname</a:t>
            </a:r>
            <a:r>
              <a:rPr lang="en-US" dirty="0"/>
              <a:t>: </a:t>
            </a:r>
            <a:r>
              <a:rPr lang="en-US" dirty="0"/>
              <a:t>ec2-54-176-64-173.us-west-1.</a:t>
            </a:r>
            <a:r>
              <a:rPr lang="en-US" dirty="0" smtClean="0"/>
              <a:t>compute.amazonaws.com</a:t>
            </a:r>
          </a:p>
          <a:p>
            <a:r>
              <a:rPr lang="en-US" dirty="0" smtClean="0"/>
              <a:t>    </a:t>
            </a:r>
            <a:r>
              <a:rPr lang="en-US" dirty="0" err="1"/>
              <a:t>public_ips</a:t>
            </a:r>
            <a:r>
              <a:rPr lang="en-US" dirty="0"/>
              <a:t>:      </a:t>
            </a:r>
            <a:r>
              <a:rPr lang="en-US" dirty="0" smtClean="0"/>
              <a:t>54.175.46.48</a:t>
            </a:r>
            <a:endParaRPr lang="en-US" dirty="0"/>
          </a:p>
          <a:p>
            <a:r>
              <a:rPr lang="en-US" dirty="0"/>
              <a:t>    public_ipv4:     </a:t>
            </a:r>
            <a:r>
              <a:rPr lang="en-US" dirty="0" smtClean="0"/>
              <a:t>54.175.46.48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</a:t>
            </a:r>
            <a:r>
              <a:rPr lang="en-US" dirty="0"/>
              <a:t>Capture Node's Public Host Name and IP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</a:t>
            </a:r>
            <a:r>
              <a:rPr lang="en-US" dirty="0" smtClean="0"/>
              <a:t>node3 </a:t>
            </a:r>
            <a:r>
              <a:rPr lang="en-US" dirty="0" smtClean="0"/>
              <a:t>-a cloud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22159" y="5169625"/>
            <a:ext cx="14431939" cy="139895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Lab: Add the Other Web Server to Proxy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node.default</a:t>
            </a:r>
            <a:r>
              <a:rPr lang="en-US" dirty="0"/>
              <a:t>['</a:t>
            </a:r>
            <a:r>
              <a:rPr lang="en-US" dirty="0" err="1"/>
              <a:t>haproxy</a:t>
            </a:r>
            <a:r>
              <a:rPr lang="en-US" dirty="0"/>
              <a:t>']['members'] = [{</a:t>
            </a:r>
          </a:p>
          <a:p>
            <a:r>
              <a:rPr lang="en-US" dirty="0"/>
              <a:t>    "hostname" =&gt; "ec2-204-236-155-223.us-west-1.compute.amazonaws.com",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"ec2-204-236-155-223.us-west-1.compute.amazonaws.com",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  <a:r>
              <a:rPr lang="en-US" dirty="0" smtClean="0"/>
              <a:t>,{</a:t>
            </a:r>
            <a:endParaRPr lang="en-US" dirty="0"/>
          </a:p>
          <a:p>
            <a:r>
              <a:rPr lang="en-US" dirty="0"/>
              <a:t>    "hostname" =&gt; "ec2-54-176-64-173.us-west-1.compute.amazonaws.com",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"ec2-54-176-64-173.us-west-1.compute.amazonaws.com",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4302043"/>
            <a:ext cx="14404273" cy="2539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6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Update the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'0.2.0'</a:t>
            </a:r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~/chef</a:t>
            </a:r>
            <a:r>
              <a:rPr lang="en-US" dirty="0" smtClean="0"/>
              <a:t>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61938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017708"/>
            <a:ext cx="14423693" cy="4127368"/>
          </a:xfrm>
        </p:spPr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</a:t>
            </a:r>
            <a:r>
              <a:rPr lang="en-US" dirty="0" err="1"/>
              <a:t>myhaproxy</a:t>
            </a:r>
            <a:r>
              <a:rPr lang="en-US" dirty="0"/>
              <a:t>' from source at .</a:t>
            </a:r>
          </a:p>
          <a:p>
            <a:r>
              <a:rPr lang="en-US" dirty="0"/>
              <a:t>Fetching cookbook index from https://supermarket.chef.io...</a:t>
            </a:r>
          </a:p>
          <a:p>
            <a:r>
              <a:rPr lang="en-US" dirty="0"/>
              <a:t>Using build-essential (2.2.3)</a:t>
            </a:r>
          </a:p>
          <a:p>
            <a:r>
              <a:rPr lang="en-US" dirty="0"/>
              <a:t>Using cpu (0.2.0)</a:t>
            </a:r>
          </a:p>
          <a:p>
            <a:r>
              <a:rPr lang="en-US" dirty="0"/>
              <a:t>Using haproxy (1.6.6)</a:t>
            </a:r>
          </a:p>
          <a:p>
            <a:r>
              <a:rPr lang="en-US" dirty="0"/>
              <a:t>Using </a:t>
            </a:r>
            <a:r>
              <a:rPr lang="en-US" dirty="0" err="1"/>
              <a:t>myhaproxy</a:t>
            </a:r>
            <a:r>
              <a:rPr lang="en-US" dirty="0"/>
              <a:t> (0.2.0)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CD and Then Run </a:t>
            </a:r>
            <a:r>
              <a:rPr lang="en-US" dirty="0"/>
              <a:t>berks install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469846"/>
          </a:xfrm>
        </p:spPr>
        <p:txBody>
          <a:bodyPr/>
          <a:lstStyle/>
          <a:p>
            <a:r>
              <a:rPr lang="en-US" dirty="0" smtClean="0"/>
              <a:t>$ cd </a:t>
            </a:r>
            <a:r>
              <a:rPr lang="en-US" dirty="0"/>
              <a:t>~/chef-repo/cookbooks/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 smtClean="0"/>
              <a:t>$ berks install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5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4892912"/>
          </a:xfrm>
        </p:spPr>
        <p:txBody>
          <a:bodyPr/>
          <a:lstStyle/>
          <a:p>
            <a:r>
              <a:rPr lang="en-US" dirty="0"/>
              <a:t>Uploaded build-essential (2.2.3) to: 'https://api.opscode.com:443/organizations/steveessentials2'</a:t>
            </a:r>
          </a:p>
          <a:p>
            <a:r>
              <a:rPr lang="en-US" dirty="0"/>
              <a:t>Uploaded cpu (0.2.0) to: 'https://api.opscode.com:443/organizations/steveessentials2'</a:t>
            </a:r>
          </a:p>
          <a:p>
            <a:r>
              <a:rPr lang="en-US" dirty="0"/>
              <a:t>Uploaded haproxy (1.6.6) to: 'https://api.opscode.com:443/organizations/steveessentials2'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(0.2.0) to: 'https://api.opscode.com:443/organizations/steveessentials2'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Upload the Cookbook to Chef 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4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ec2-54-210-192-12.compute-1.amazonaws.com Starting Chef Client, version 12.3.0</a:t>
            </a:r>
          </a:p>
          <a:p>
            <a:r>
              <a:rPr lang="en-US" dirty="0"/>
              <a:t>ec2-54-175-46-24.compute-1.amazonaws.com  Starting Chef Client, version 12.3.0</a:t>
            </a:r>
          </a:p>
          <a:p>
            <a:r>
              <a:rPr lang="en-US" dirty="0"/>
              <a:t>ec2-54-210-86-164.compute-1.amazonaws.com Starting Chef Client, version 12.3.0</a:t>
            </a:r>
          </a:p>
          <a:p>
            <a:r>
              <a:rPr lang="en-US" dirty="0"/>
              <a:t>ec2-54-210-192-12.compute-1.amazonaws.com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ec2-54-175-46-24.compute-1.amazonaws.com  resolving cookbooks for run list: ["apache"]</a:t>
            </a:r>
          </a:p>
          <a:p>
            <a:r>
              <a:rPr lang="en-US" dirty="0"/>
              <a:t>ec2-54-175-46-24.compute-1.amazonaws.com  Synchronizing Cookbooks:</a:t>
            </a:r>
          </a:p>
          <a:p>
            <a:r>
              <a:rPr lang="en-US" dirty="0"/>
              <a:t>ec2-54-175-46-24.compute-1.amazonaws.com    - apache</a:t>
            </a:r>
          </a:p>
          <a:p>
            <a:r>
              <a:rPr lang="en-US" dirty="0"/>
              <a:t>ec2-54-175-46-24.compute-1.amazonaws.com  Compiling Cookbooks...</a:t>
            </a:r>
          </a:p>
          <a:p>
            <a:r>
              <a:rPr lang="en-US" dirty="0"/>
              <a:t>ec2-54-210-192-12.compute-1.amazonaws.com Synchronizing Cookbooks:</a:t>
            </a:r>
          </a:p>
          <a:p>
            <a:r>
              <a:rPr lang="en-US" dirty="0"/>
              <a:t>ec2-54-175-46-24.compute-1.amazonaws.com  Converging 3 resources</a:t>
            </a:r>
          </a:p>
          <a:p>
            <a:r>
              <a:rPr lang="en-US" dirty="0"/>
              <a:t>ec2-54-175-46-24.compute-1.amazonaws.com  Recipe: apache::server</a:t>
            </a:r>
          </a:p>
          <a:p>
            <a:r>
              <a:rPr lang="en-US" dirty="0"/>
              <a:t>ec2-54-210-192-12.compute-1.amazonaws.com   - </a:t>
            </a:r>
            <a:r>
              <a:rPr lang="en-US" dirty="0" smtClean="0"/>
              <a:t>build-essential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Converge the Cookbook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ssh</a:t>
            </a:r>
            <a:r>
              <a:rPr lang="en-US" dirty="0"/>
              <a:t> </a:t>
            </a:r>
            <a:r>
              <a:rPr lang="en-US" dirty="0" smtClean="0"/>
              <a:t>"*:*" -x USERNAME -P PWD "sudo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3735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991642" y="3181665"/>
            <a:ext cx="1762543" cy="247065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4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pic>
        <p:nvPicPr>
          <p:cNvPr id="2" name="Picture 1" descr="Screen Shot 2015-05-15 at 4.00.5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5950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264219" y="3295965"/>
            <a:ext cx="2298216" cy="25224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4" y="3505073"/>
            <a:ext cx="10974132" cy="4191205"/>
          </a:xfrm>
        </p:spPr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 smtClean="0"/>
              <a:t>is </a:t>
            </a:r>
            <a:r>
              <a:rPr lang="en-US" dirty="0" smtClean="0"/>
              <a:t>the process to setup a thir</a:t>
            </a:r>
            <a:r>
              <a:rPr lang="en-US" dirty="0" smtClean="0"/>
              <a:t>d web node? </a:t>
            </a:r>
          </a:p>
          <a:p>
            <a:endParaRPr lang="en-US" dirty="0" smtClean="0"/>
          </a:p>
          <a:p>
            <a:r>
              <a:rPr lang="en-US" dirty="0" smtClean="0"/>
              <a:t>What is the process for removing a web node?</a:t>
            </a:r>
          </a:p>
          <a:p>
            <a:endParaRPr lang="en-US" dirty="0"/>
          </a:p>
          <a:p>
            <a:r>
              <a:rPr lang="en-US" dirty="0" smtClean="0"/>
              <a:t>What is the most manual part of the process?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4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Bootstrap, update the </a:t>
            </a:r>
            <a:r>
              <a:rPr lang="en-US" dirty="0" err="1" smtClean="0"/>
              <a:t>run_list</a:t>
            </a:r>
            <a:r>
              <a:rPr lang="en-US" dirty="0" smtClean="0"/>
              <a:t>, and run chef-client on a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Append </a:t>
            </a:r>
            <a:r>
              <a:rPr lang="en-US" dirty="0" smtClean="0"/>
              <a:t>values to an </a:t>
            </a:r>
            <a:r>
              <a:rPr lang="en-US" dirty="0" smtClean="0"/>
              <a:t>attribute </a:t>
            </a:r>
            <a:r>
              <a:rPr lang="en-US" dirty="0" smtClean="0"/>
              <a:t>within a recipe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Version a cookbook and upload it to the Chef </a:t>
            </a:r>
            <a:r>
              <a:rPr lang="en-US" dirty="0" smtClean="0"/>
              <a:t>Server</a:t>
            </a:r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</a:t>
            </a:r>
            <a:r>
              <a:rPr lang="en-US" dirty="0" smtClean="0"/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5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7921162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309025" lvl="1"/>
            <a:r>
              <a:rPr lang="en-US" dirty="0" smtClean="0"/>
              <a:t>You already configured the proxy server and one web server node.</a:t>
            </a:r>
          </a:p>
          <a:p>
            <a:pPr marL="309025" lvl="1"/>
            <a:endParaRPr lang="en-US" dirty="0"/>
          </a:p>
          <a:p>
            <a:pPr marL="309025" lvl="1"/>
            <a:r>
              <a:rPr lang="en-US" dirty="0" smtClean="0"/>
              <a:t>In this module you'll add another node to the proxy server's list a web server's it is serving.</a:t>
            </a:r>
          </a:p>
          <a:p>
            <a:pPr marL="309025" lvl="1"/>
            <a:endParaRPr lang="en-US" dirty="0"/>
          </a:p>
          <a:p>
            <a:pPr marL="309025" lvl="1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white">
          <a:xfrm>
            <a:off x="9250517" y="6114993"/>
            <a:ext cx="2254667" cy="898330"/>
          </a:xfrm>
          <a:prstGeom prst="rect">
            <a:avLst/>
          </a:prstGeom>
        </p:spPr>
        <p:txBody>
          <a:bodyPr vert="horz" wrap="square" lIns="0" tIns="0" rIns="0" bIns="0" rtlCol="0">
            <a:normAutofit fontScale="85000" lnSpcReduction="1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400" dirty="0" smtClean="0"/>
              <a:t>Proxy Server</a:t>
            </a:r>
            <a:r>
              <a:rPr lang="en-US" sz="3400" b="1" dirty="0" smtClean="0"/>
              <a:t/>
            </a:r>
            <a:br>
              <a:rPr lang="en-US" sz="3400" b="1" dirty="0" smtClean="0"/>
            </a:br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1285728" y="4262849"/>
            <a:ext cx="1371600" cy="56430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82" y="4514441"/>
            <a:ext cx="1321013" cy="13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11285728" y="5318545"/>
            <a:ext cx="1371600" cy="53025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 txBox="1">
            <a:spLocks/>
          </p:cNvSpPr>
          <p:nvPr/>
        </p:nvSpPr>
        <p:spPr bwMode="white">
          <a:xfrm>
            <a:off x="12672135" y="4728040"/>
            <a:ext cx="3169739" cy="393339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smtClean="0"/>
              <a:t>Web </a:t>
            </a:r>
            <a:r>
              <a:rPr lang="en-US" sz="2600" dirty="0" smtClean="0"/>
              <a:t>Server (Existing)</a:t>
            </a:r>
            <a:endParaRPr lang="en-US" sz="2600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12217400" y="7255010"/>
            <a:ext cx="3682134" cy="46486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/>
              <a:t>Web </a:t>
            </a:r>
            <a:r>
              <a:rPr lang="en-US" sz="2400" b="1" dirty="0" smtClean="0"/>
              <a:t>Server (New) </a:t>
            </a:r>
            <a:endParaRPr lang="en-US" sz="2400" b="1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147007" y="3790179"/>
            <a:ext cx="0" cy="598466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 bwMode="auto">
          <a:xfrm>
            <a:off x="8858291" y="2251905"/>
            <a:ext cx="2343778" cy="1368333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2400" dirty="0" smtClean="0">
                <a:solidFill>
                  <a:schemeClr val="tx1"/>
                </a:solidFill>
              </a:rPr>
              <a:t>Internet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029" y="3146707"/>
            <a:ext cx="1636811" cy="17451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859" y="5548037"/>
            <a:ext cx="1636811" cy="17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0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Connecting </a:t>
            </a:r>
            <a:r>
              <a:rPr lang="en-US" dirty="0"/>
              <a:t>to ec2-54-210-86-164.compute-1.amazonaws.com</a:t>
            </a:r>
          </a:p>
          <a:p>
            <a:r>
              <a:rPr lang="en-US" dirty="0"/>
              <a:t>ec2-54-210-86-164.compute-1.amazonaws.com Starting first Chef Client run...</a:t>
            </a:r>
          </a:p>
          <a:p>
            <a:r>
              <a:rPr lang="en-US" dirty="0"/>
              <a:t>ec2-54-210-86-164.compute-1.amazonaws.com Starting Chef Client, version 12.3.0</a:t>
            </a:r>
          </a:p>
          <a:p>
            <a:r>
              <a:rPr lang="en-US" dirty="0"/>
              <a:t>ec2-54-210-86-164.compute-1.amazonaws.com resolving cookbooks for run list: []</a:t>
            </a:r>
          </a:p>
          <a:p>
            <a:r>
              <a:rPr lang="en-US" dirty="0"/>
              <a:t>ec2-54-210-86-164.compute-1.amazonaws.com Synchronizing Cookbooks:</a:t>
            </a:r>
          </a:p>
          <a:p>
            <a:r>
              <a:rPr lang="en-US" dirty="0"/>
              <a:t>ec2-54-210-86-164.compute-1.amazonaws.com Compiling Cookbooks...</a:t>
            </a:r>
          </a:p>
          <a:p>
            <a:r>
              <a:rPr lang="en-US" dirty="0"/>
              <a:t>ec2-54-210-86-164.compute-1.amazonaws.com [2015-09-16T17:36:14+00:00] WARN: Node node3 has an empty run list.</a:t>
            </a:r>
          </a:p>
          <a:p>
            <a:r>
              <a:rPr lang="en-US" dirty="0"/>
              <a:t>ec2-54-210-86-164.compute-1.amazonaws.com Converging 0 resources</a:t>
            </a:r>
          </a:p>
          <a:p>
            <a:r>
              <a:rPr lang="en-US" dirty="0"/>
              <a:t>ec2-54-210-86-164.compute-1.amazonaws.com</a:t>
            </a:r>
          </a:p>
          <a:p>
            <a:r>
              <a:rPr lang="en-US" dirty="0"/>
              <a:t>ec2-54-210-86-164.compute-1.amazonaws.com Running handlers:</a:t>
            </a:r>
          </a:p>
          <a:p>
            <a:r>
              <a:rPr lang="en-US" dirty="0"/>
              <a:t>ec2-54-210-86-164.compute-1.amazonaws.com Running handlers complete</a:t>
            </a:r>
          </a:p>
          <a:p>
            <a:r>
              <a:rPr lang="en-US" dirty="0"/>
              <a:t>ec2-54-210-86-164.compute-1.amazonaws.com Chef Client finished, 0/0 resources updated </a:t>
            </a:r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Bootstrap the New 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bootstrap FQDN -x USER -P </a:t>
            </a:r>
            <a:r>
              <a:rPr lang="en-US" dirty="0" smtClean="0"/>
              <a:t>PWD -</a:t>
            </a:r>
            <a:r>
              <a:rPr lang="en-US" dirty="0"/>
              <a:t>-</a:t>
            </a:r>
            <a:r>
              <a:rPr lang="en-US" dirty="0" err="1"/>
              <a:t>sudo</a:t>
            </a:r>
            <a:r>
              <a:rPr lang="en-US" dirty="0"/>
              <a:t> -N </a:t>
            </a:r>
            <a:r>
              <a:rPr lang="en-US" dirty="0" smtClean="0"/>
              <a:t>node3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node3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ip-172-31-0-127.ec2.internal</a:t>
            </a:r>
          </a:p>
          <a:p>
            <a:r>
              <a:rPr lang="en-US" dirty="0"/>
              <a:t>IP:          54.210.86.164</a:t>
            </a:r>
          </a:p>
          <a:p>
            <a:r>
              <a:rPr lang="en-US" dirty="0"/>
              <a:t>Run List: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</a:t>
            </a:r>
          </a:p>
          <a:p>
            <a:r>
              <a:rPr lang="en-US" dirty="0"/>
              <a:t>Platform:    centos 6.6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Verify the </a:t>
            </a:r>
            <a:r>
              <a:rPr lang="en-US" dirty="0"/>
              <a:t>New Node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2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node3:</a:t>
            </a:r>
          </a:p>
          <a:p>
            <a:r>
              <a:rPr lang="en-US" dirty="0"/>
              <a:t>  run_list: recipe[apache]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Set the Run List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add node3 "recipe[apache]"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ec2-54-175-46-24.compute-1.amazonaws.com  Starting Chef Client, version 12.3.0</a:t>
            </a:r>
          </a:p>
          <a:p>
            <a:r>
              <a:rPr lang="en-US" dirty="0"/>
              <a:t>ec2-54-210-192-12.compute-1.amazonaws.com Starting Chef Client, version 12.3.0</a:t>
            </a:r>
          </a:p>
          <a:p>
            <a:r>
              <a:rPr lang="en-US" dirty="0"/>
              <a:t>ec2-54-210-86-164.compute-1.amazonaws.com Starting Chef Client, version 12.3.0</a:t>
            </a:r>
          </a:p>
          <a:p>
            <a:r>
              <a:rPr lang="en-US" dirty="0"/>
              <a:t>ec2-54-175-46-24.compute-1.amazonaws.com  resolving cookbooks for run list: ["apache"]</a:t>
            </a:r>
          </a:p>
          <a:p>
            <a:r>
              <a:rPr lang="en-US" dirty="0"/>
              <a:t>ec2-54-210-86-164.compute-1.amazonaws.com resolving cookbooks for run list: ["apache"]</a:t>
            </a:r>
          </a:p>
          <a:p>
            <a:r>
              <a:rPr lang="en-US" dirty="0"/>
              <a:t>ec2-54-210-86-164.compute-1.amazonaws.com Synchronizing Cookbooks:</a:t>
            </a:r>
          </a:p>
          <a:p>
            <a:r>
              <a:rPr lang="en-US" dirty="0"/>
              <a:t>ec2-54-210-192-12.compute-1.amazonaws.com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ec2-54-175-46-24.compute-1.amazonaws.com  Synchronizing Cookbooks:</a:t>
            </a:r>
          </a:p>
          <a:p>
            <a:r>
              <a:rPr lang="en-US" dirty="0"/>
              <a:t>ec2-54-175-46-24.compute-1.amazonaws.com    - apache</a:t>
            </a:r>
          </a:p>
          <a:p>
            <a:r>
              <a:rPr lang="en-US" dirty="0"/>
              <a:t>ec2-54-175-46-24.compute-1.amazonaws.com  Compiling Cookbooks...</a:t>
            </a:r>
          </a:p>
          <a:p>
            <a:r>
              <a:rPr lang="en-US" dirty="0"/>
              <a:t>ec2-54-175-46-24.compute-1.amazonaws.com  Converging 3 resources</a:t>
            </a:r>
          </a:p>
          <a:p>
            <a:r>
              <a:rPr lang="en-US" dirty="0"/>
              <a:t>ec2-54-175-46-24.compute-1.amazonaws.com  Recipe: apache::</a:t>
            </a: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Lab: Converge the Run List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/>
              <a:t> </a:t>
            </a:r>
            <a:r>
              <a:rPr lang="en-US" dirty="0" smtClean="0"/>
              <a:t>"*:*" -x USERNAME -P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5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Verify that the New Node Serves the 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18" y="2721935"/>
            <a:ext cx="10829964" cy="4384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980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15492</TotalTime>
  <Words>2390</Words>
  <Application>Microsoft Macintosh PowerPoint</Application>
  <PresentationFormat>Custom</PresentationFormat>
  <Paragraphs>255</Paragraphs>
  <Slides>21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ChefDk3.2Template</vt:lpstr>
      <vt:lpstr>Managing Multiple Nodes</vt:lpstr>
      <vt:lpstr>Objectives</vt:lpstr>
      <vt:lpstr>Managing User Traffic</vt:lpstr>
      <vt:lpstr>Lab: Another Web Node</vt:lpstr>
      <vt:lpstr>Lab: Bootstrap the New Node</vt:lpstr>
      <vt:lpstr>Lab: Verify the New Node</vt:lpstr>
      <vt:lpstr>Lab: Set the Run List</vt:lpstr>
      <vt:lpstr>Lab: Converge the Run List </vt:lpstr>
      <vt:lpstr>Verify that the New Node Serves the Page</vt:lpstr>
      <vt:lpstr>Lab: Update the Proxy</vt:lpstr>
      <vt:lpstr>Lab: Capture Node's Public Host Name and IP</vt:lpstr>
      <vt:lpstr>Lab: Add the Other Web Server to Proxy </vt:lpstr>
      <vt:lpstr>Lab: Update the Version</vt:lpstr>
      <vt:lpstr>Lab: CD and Then Run berks install</vt:lpstr>
      <vt:lpstr>Lab: Upload the Cookbook to Chef Server</vt:lpstr>
      <vt:lpstr>Lab: Converge the Cookbook </vt:lpstr>
      <vt:lpstr>PowerPoint Presentation</vt:lpstr>
      <vt:lpstr>PowerPoint Presentation</vt:lpstr>
      <vt:lpstr>Discussion</vt:lpstr>
      <vt:lpstr>Q&amp;A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1992</cp:revision>
  <cp:lastPrinted>2015-02-07T23:49:10Z</cp:lastPrinted>
  <dcterms:created xsi:type="dcterms:W3CDTF">2012-09-13T17:36:07Z</dcterms:created>
  <dcterms:modified xsi:type="dcterms:W3CDTF">2015-10-06T20:11:08Z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